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74" r:id="rId4"/>
    <p:sldId id="257" r:id="rId5"/>
    <p:sldId id="259" r:id="rId6"/>
    <p:sldId id="258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3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2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0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2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5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4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9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BE89-764B-4501-B8EC-DB6689DB3B7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1257-34C4-49BD-BDF4-318DE1AB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4af/000e4906-8dc739f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4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95375"/>
            <a:ext cx="70008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7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estfalen.com/fileadmin/_processed_/7/6/csm_Tankstelle_Fahrzeugwaesche_FrauhaeltFragezeicheninderHand_Rechteck_530px_732e3b4e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556792"/>
            <a:ext cx="554461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6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chebnik.mos.ru/system_2/lesson_templates/covers/001/723/307/original/slid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9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1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slide.ru/documents_7/aa70d6dd33851bc21b2c77ba2d9a76a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2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c/cpX0Zefuqd6JDTg3hEtrnIKA5xLsBjNOv7Yo49mHWi/sli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8813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9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ide.ru/documents_7/aa70d6dd33851bc21b2c77ba2d9a76ac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620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9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2020-12-06T13:30:18Z</dcterms:created>
  <dcterms:modified xsi:type="dcterms:W3CDTF">2021-04-14T21:59:55Z</dcterms:modified>
</cp:coreProperties>
</file>